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9" r:id="rId3"/>
    <p:sldId id="260" r:id="rId4"/>
    <p:sldId id="262" r:id="rId5"/>
    <p:sldId id="258" r:id="rId6"/>
    <p:sldId id="263" r:id="rId7"/>
    <p:sldId id="261" r:id="rId8"/>
    <p:sldId id="267" r:id="rId9"/>
    <p:sldId id="268" r:id="rId10"/>
    <p:sldId id="269" r:id="rId11"/>
    <p:sldId id="270" r:id="rId12"/>
    <p:sldId id="273" r:id="rId13"/>
    <p:sldId id="274" r:id="rId14"/>
    <p:sldId id="275" r:id="rId15"/>
    <p:sldId id="272" r:id="rId16"/>
    <p:sldId id="276" r:id="rId17"/>
    <p:sldId id="264" r:id="rId18"/>
    <p:sldId id="265" r:id="rId19"/>
    <p:sldId id="277" r:id="rId20"/>
    <p:sldId id="278" r:id="rId21"/>
    <p:sldId id="279" r:id="rId22"/>
    <p:sldId id="266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D03AD-B0A4-454C-9DF5-EEE4434A661D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FDB21-6FB2-45D2-AF8E-EEC5E4850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4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FDB21-6FB2-45D2-AF8E-EEC5E48504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55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FDB21-6FB2-45D2-AF8E-EEC5E48504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FDB21-6FB2-45D2-AF8E-EEC5E48504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FDB21-6FB2-45D2-AF8E-EEC5E48504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7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6F4C-DC34-47AF-9327-12976654D12D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F08B-D92A-4DAE-AAFB-F4CAE7EA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8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6F4C-DC34-47AF-9327-12976654D12D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F08B-D92A-4DAE-AAFB-F4CAE7EA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3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6F4C-DC34-47AF-9327-12976654D12D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F08B-D92A-4DAE-AAFB-F4CAE7EA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8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09E75-C48A-4D29-9852-D1D02519BC61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92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B813D-ECE6-4E00-BF9C-1EA0E85CE9F5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92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87487-156D-408E-9915-1DE9C8F71ED6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97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EC9A8-2C57-46AD-B872-3AF866D22639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39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5B481-95E4-4F2D-B8C6-605636E2E801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19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3BEAE-965E-4998-832A-2EEC3ED1BD65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72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B3BE1-6F61-4CE0-B111-7BEC28689A8E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80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51F14-45C9-475C-B571-2FA5D8C243E9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6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6F4C-DC34-47AF-9327-12976654D12D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F08B-D92A-4DAE-AAFB-F4CAE7EA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08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8269-4ECC-493A-989A-8A7BEBC67C07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8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38CE4-F313-4143-B411-FB81836B9713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84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EC316-E01A-4C21-B76E-50B42E21531B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7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6F4C-DC34-47AF-9327-12976654D12D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F08B-D92A-4DAE-AAFB-F4CAE7EA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1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6F4C-DC34-47AF-9327-12976654D12D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F08B-D92A-4DAE-AAFB-F4CAE7EA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4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6F4C-DC34-47AF-9327-12976654D12D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F08B-D92A-4DAE-AAFB-F4CAE7EA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1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6F4C-DC34-47AF-9327-12976654D12D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F08B-D92A-4DAE-AAFB-F4CAE7EA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3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6F4C-DC34-47AF-9327-12976654D12D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F08B-D92A-4DAE-AAFB-F4CAE7EA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6F4C-DC34-47AF-9327-12976654D12D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F08B-D92A-4DAE-AAFB-F4CAE7EA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1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6F4C-DC34-47AF-9327-12976654D12D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F08B-D92A-4DAE-AAFB-F4CAE7EA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9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56F4C-DC34-47AF-9327-12976654D12D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F08B-D92A-4DAE-AAFB-F4CAE7EA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7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4D411-1552-4A3C-B06C-58966206703F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8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utterflywebsite.com/clipart/Btflyorg.gi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8077200" cy="180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6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</a:t>
            </a:r>
            <a:r>
              <a:rPr lang="en-US" sz="6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6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quy</a:t>
            </a:r>
            <a:r>
              <a:rPr lang="en-US" sz="6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́</a:t>
            </a:r>
            <a:r>
              <a:rPr lang="vi-VN" sz="6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thầy cô đến dự giờ</a:t>
            </a:r>
            <a:endParaRPr lang="en-US" sz="6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071907"/>
      </p:ext>
    </p:extLst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01882"/>
            <a:ext cx="5410200" cy="3962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91" y="3183082"/>
            <a:ext cx="4648200" cy="3695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28800" y="5188528"/>
            <a:ext cx="17526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tiêu</a:t>
            </a:r>
            <a:endParaRPr lang="en-US" sz="32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086600" y="1884218"/>
            <a:ext cx="1742209" cy="914400"/>
          </a:xfrm>
          <a:prstGeom prst="wedgeRoundRectCallout">
            <a:avLst>
              <a:gd name="adj1" fmla="val -17652"/>
              <a:gd name="adj2" fmla="val 13219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ca</a:t>
            </a:r>
            <a:r>
              <a:rPr lang="en-US" sz="2800" dirty="0"/>
              <a:t>̀ </a:t>
            </a:r>
            <a:r>
              <a:rPr lang="en-US" sz="2800" dirty="0" err="1"/>
              <a:t>phê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81000" y="193963"/>
            <a:ext cx="8077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chịu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hạn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1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93963"/>
            <a:ext cx="8077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ẩm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ướt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610600" cy="5562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1000" y="5458691"/>
            <a:ext cx="2133600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81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93963"/>
            <a:ext cx="8077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ẩm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ướt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8077200" cy="56387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1000" y="5458691"/>
            <a:ext cx="2286000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càng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55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93963"/>
            <a:ext cx="8077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ẩm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ướt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305800" cy="5029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1000" y="5181600"/>
            <a:ext cx="2286000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lá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lốt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28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93963"/>
            <a:ext cx="79248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nước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7772400" cy="49529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1000" y="5105399"/>
            <a:ext cx="2286000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dừa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7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93963"/>
            <a:ext cx="79248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nước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001000" cy="5029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8200" y="5216236"/>
            <a:ext cx="2286000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muống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618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145473" y="838200"/>
            <a:ext cx="8763000" cy="359525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 err="1">
                <a:solidFill>
                  <a:srgbClr val="FFFF00"/>
                </a:solidFill>
              </a:rPr>
              <a:t>Các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loài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cây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khác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nhau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có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nhu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cầu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</a:p>
          <a:p>
            <a:r>
              <a:rPr lang="en-US" sz="4000" dirty="0" err="1">
                <a:solidFill>
                  <a:srgbClr val="FFFF00"/>
                </a:solidFill>
              </a:rPr>
              <a:t>về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nước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khác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nhau</a:t>
            </a:r>
            <a:r>
              <a:rPr lang="en-US" sz="4000" dirty="0">
                <a:solidFill>
                  <a:srgbClr val="FFFF00"/>
                </a:solidFill>
              </a:rPr>
              <a:t> .</a:t>
            </a:r>
            <a:r>
              <a:rPr lang="en-US" sz="4000" dirty="0" err="1">
                <a:solidFill>
                  <a:srgbClr val="FFFF00"/>
                </a:solidFill>
              </a:rPr>
              <a:t>Có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cây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ưa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ẩm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</a:p>
          <a:p>
            <a:r>
              <a:rPr lang="en-US" sz="4000" dirty="0" err="1">
                <a:solidFill>
                  <a:srgbClr val="FFFF00"/>
                </a:solidFill>
              </a:rPr>
              <a:t>ướt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có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cây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chịu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được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khô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hạn</a:t>
            </a:r>
            <a:r>
              <a:rPr lang="en-US" sz="36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457200" y="457200"/>
            <a:ext cx="2133600" cy="990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8812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/>
          <p:cNvSpPr>
            <a:spLocks noChangeArrowheads="1"/>
          </p:cNvSpPr>
          <p:nvPr/>
        </p:nvSpPr>
        <p:spPr bwMode="auto">
          <a:xfrm>
            <a:off x="228600" y="228600"/>
            <a:ext cx="8534400" cy="2971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 u="sng" dirty="0" err="1">
                <a:solidFill>
                  <a:srgbClr val="0000FF"/>
                </a:solidFill>
              </a:rPr>
              <a:t>Hoạt</a:t>
            </a:r>
            <a:r>
              <a:rPr lang="en-US" sz="3200" b="1" u="sng" dirty="0">
                <a:solidFill>
                  <a:srgbClr val="0000FF"/>
                </a:solidFill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</a:rPr>
              <a:t>động</a:t>
            </a:r>
            <a:r>
              <a:rPr lang="en-US" sz="3200" b="1" u="sng" dirty="0">
                <a:solidFill>
                  <a:srgbClr val="0000FF"/>
                </a:solidFill>
              </a:rPr>
              <a:t> 2</a:t>
            </a:r>
            <a:r>
              <a:rPr lang="en-US" sz="3200" b="1" dirty="0">
                <a:solidFill>
                  <a:srgbClr val="0000FF"/>
                </a:solidFill>
              </a:rPr>
              <a:t>: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r>
              <a:rPr lang="en-US" sz="3200" b="1" dirty="0">
                <a:solidFill>
                  <a:srgbClr val="CC3300"/>
                </a:solidFill>
              </a:rPr>
              <a:t>II/</a:t>
            </a:r>
            <a:r>
              <a:rPr lang="en-US" sz="3200" b="1" dirty="0" err="1">
                <a:solidFill>
                  <a:srgbClr val="CC3300"/>
                </a:solidFill>
              </a:rPr>
              <a:t>Tìm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hiểu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nhu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cầu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về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nước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của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một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số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cây</a:t>
            </a:r>
            <a:r>
              <a:rPr lang="en-US" sz="3200" b="1" dirty="0">
                <a:solidFill>
                  <a:srgbClr val="CC3300"/>
                </a:solidFill>
              </a:rPr>
              <a:t> ở </a:t>
            </a:r>
            <a:r>
              <a:rPr lang="en-US" sz="3200" b="1" dirty="0" err="1">
                <a:solidFill>
                  <a:srgbClr val="CC3300"/>
                </a:solidFill>
              </a:rPr>
              <a:t>những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giai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đoạn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phát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triển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khác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nhau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và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ứng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dụng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trong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trồng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trọt</a:t>
            </a:r>
            <a:r>
              <a:rPr lang="en-US" dirty="0"/>
              <a:t> .</a:t>
            </a: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1600" b="1" dirty="0">
              <a:solidFill>
                <a:srgbClr val="0000FF"/>
              </a:solidFill>
            </a:endParaRPr>
          </a:p>
          <a:p>
            <a:pPr algn="ctr"/>
            <a:endParaRPr lang="en-US" sz="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18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1"/>
            <a:ext cx="43434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927" y="20782"/>
            <a:ext cx="762000" cy="58477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3" y="210458"/>
            <a:ext cx="4243388" cy="39805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2013" y="228601"/>
            <a:ext cx="762000" cy="58477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2400" y="4343400"/>
            <a:ext cx="8610599" cy="909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Câu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hỏi</a:t>
            </a:r>
            <a:r>
              <a:rPr lang="en-US" sz="3200" dirty="0">
                <a:solidFill>
                  <a:schemeClr val="tx1"/>
                </a:solidFill>
              </a:rPr>
              <a:t>: </a:t>
            </a:r>
            <a:r>
              <a:rPr lang="en-US" sz="3200" dirty="0" err="1">
                <a:solidFill>
                  <a:schemeClr val="tx1"/>
                </a:solidFill>
              </a:rPr>
              <a:t>Cây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lúa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cần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nhiều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nước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vào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lúc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nào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399" y="5146965"/>
            <a:ext cx="8686801" cy="14062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mới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cấy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đòng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nước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Lúa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bắt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ít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nước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8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1"/>
            <a:ext cx="4876800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1"/>
            <a:ext cx="3962400" cy="372687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0" y="152401"/>
            <a:ext cx="914400" cy="609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</a:t>
            </a:r>
          </a:p>
        </p:txBody>
      </p:sp>
      <p:sp>
        <p:nvSpPr>
          <p:cNvPr id="5" name="Oval 4"/>
          <p:cNvSpPr/>
          <p:nvPr/>
        </p:nvSpPr>
        <p:spPr>
          <a:xfrm>
            <a:off x="5029200" y="152401"/>
            <a:ext cx="914400" cy="609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038600"/>
            <a:ext cx="822960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hỏi</a:t>
            </a:r>
            <a:r>
              <a:rPr lang="en-US" sz="3200" dirty="0"/>
              <a:t>: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ca</a:t>
            </a:r>
            <a:r>
              <a:rPr lang="en-US" sz="3200" dirty="0"/>
              <a:t>̀ </a:t>
            </a:r>
            <a:r>
              <a:rPr lang="en-US" sz="3200" dirty="0" err="1"/>
              <a:t>phê</a:t>
            </a:r>
            <a:r>
              <a:rPr lang="en-US" sz="3200" dirty="0"/>
              <a:t> </a:t>
            </a:r>
            <a:r>
              <a:rPr lang="en-US" sz="3200" dirty="0" err="1"/>
              <a:t>cần</a:t>
            </a:r>
            <a:r>
              <a:rPr lang="en-US" sz="3200" dirty="0"/>
              <a:t> </a:t>
            </a:r>
            <a:r>
              <a:rPr lang="en-US" sz="3200" dirty="0" err="1"/>
              <a:t>nhiều</a:t>
            </a:r>
            <a:r>
              <a:rPr lang="en-US" sz="3200" dirty="0"/>
              <a:t> </a:t>
            </a:r>
            <a:r>
              <a:rPr lang="en-US" sz="3200" dirty="0" err="1"/>
              <a:t>nước</a:t>
            </a:r>
            <a:r>
              <a:rPr lang="en-US" sz="3200" dirty="0"/>
              <a:t> </a:t>
            </a:r>
            <a:r>
              <a:rPr lang="en-US" sz="3200" dirty="0" err="1"/>
              <a:t>vào</a:t>
            </a:r>
            <a:r>
              <a:rPr lang="en-US" sz="3200" dirty="0"/>
              <a:t> </a:t>
            </a:r>
            <a:r>
              <a:rPr lang="en-US" sz="3200" dirty="0" err="1"/>
              <a:t>lúc</a:t>
            </a:r>
            <a:r>
              <a:rPr lang="en-US" sz="3200" dirty="0"/>
              <a:t> </a:t>
            </a:r>
            <a:r>
              <a:rPr lang="en-US" sz="3200" dirty="0" err="1"/>
              <a:t>nào</a:t>
            </a:r>
            <a:r>
              <a:rPr lang="en-US" sz="3200" dirty="0"/>
              <a:t>?</a:t>
            </a: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953000"/>
            <a:ext cx="87630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Tra</a:t>
            </a:r>
            <a:r>
              <a:rPr lang="en-US" sz="3200" dirty="0"/>
              <a:t>̉ </a:t>
            </a:r>
            <a:r>
              <a:rPr lang="en-US" sz="3200" dirty="0" err="1"/>
              <a:t>lời</a:t>
            </a:r>
            <a:r>
              <a:rPr lang="en-US" sz="3200" dirty="0"/>
              <a:t>: +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ca</a:t>
            </a:r>
            <a:r>
              <a:rPr lang="en-US" sz="3200" dirty="0"/>
              <a:t>̀ </a:t>
            </a:r>
            <a:r>
              <a:rPr lang="en-US" sz="3200" dirty="0" err="1"/>
              <a:t>phê</a:t>
            </a:r>
            <a:r>
              <a:rPr lang="en-US" sz="3200" dirty="0"/>
              <a:t> </a:t>
            </a:r>
            <a:r>
              <a:rPr lang="en-US" sz="3200" dirty="0" err="1"/>
              <a:t>cần</a:t>
            </a:r>
            <a:r>
              <a:rPr lang="en-US" sz="3200" dirty="0"/>
              <a:t> </a:t>
            </a:r>
            <a:r>
              <a:rPr lang="en-US" sz="3200" dirty="0" err="1"/>
              <a:t>nhiều</a:t>
            </a:r>
            <a:r>
              <a:rPr lang="en-US" sz="3200" dirty="0"/>
              <a:t> </a:t>
            </a:r>
            <a:r>
              <a:rPr lang="en-US" sz="3200" dirty="0" err="1"/>
              <a:t>nước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chuẩn</a:t>
            </a:r>
            <a:r>
              <a:rPr lang="en-US" sz="3200" dirty="0"/>
              <a:t> bị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,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phát</a:t>
            </a:r>
            <a:r>
              <a:rPr lang="en-US" sz="3200" dirty="0"/>
              <a:t> </a:t>
            </a:r>
            <a:r>
              <a:rPr lang="en-US" sz="3200" dirty="0" err="1"/>
              <a:t>triển</a:t>
            </a:r>
            <a:r>
              <a:rPr lang="en-US" sz="3200" dirty="0"/>
              <a:t>, </a:t>
            </a:r>
            <a:r>
              <a:rPr lang="en-US" sz="3200" dirty="0" err="1"/>
              <a:t>nuôi</a:t>
            </a:r>
            <a:r>
              <a:rPr lang="en-US" sz="3200" dirty="0"/>
              <a:t> quả.</a:t>
            </a:r>
          </a:p>
          <a:p>
            <a:r>
              <a:rPr lang="en-US" sz="3200" dirty="0"/>
              <a:t>	+ </a:t>
            </a:r>
            <a:r>
              <a:rPr lang="en-US" sz="3200" dirty="0" err="1"/>
              <a:t>Giai</a:t>
            </a:r>
            <a:r>
              <a:rPr lang="en-US" sz="3200" dirty="0"/>
              <a:t> </a:t>
            </a:r>
            <a:r>
              <a:rPr lang="en-US" sz="3200" dirty="0" err="1"/>
              <a:t>đoạn</a:t>
            </a:r>
            <a:r>
              <a:rPr lang="en-US" sz="3200" dirty="0"/>
              <a:t> quả </a:t>
            </a:r>
            <a:r>
              <a:rPr lang="en-US" sz="3200" dirty="0" err="1"/>
              <a:t>chín</a:t>
            </a:r>
            <a:r>
              <a:rPr lang="en-US" sz="3200" dirty="0"/>
              <a:t> </a:t>
            </a:r>
            <a:r>
              <a:rPr lang="en-US" sz="3200" dirty="0" err="1"/>
              <a:t>thi</a:t>
            </a:r>
            <a:r>
              <a:rPr lang="en-US" sz="3200" dirty="0"/>
              <a:t>̀ </a:t>
            </a:r>
            <a:r>
              <a:rPr lang="en-US" sz="3200" dirty="0" err="1"/>
              <a:t>cần</a:t>
            </a:r>
            <a:r>
              <a:rPr lang="en-US" sz="3200" dirty="0"/>
              <a:t> </a:t>
            </a:r>
            <a:r>
              <a:rPr lang="en-US" sz="3200" dirty="0" err="1"/>
              <a:t>ít</a:t>
            </a:r>
            <a:r>
              <a:rPr lang="en-US" sz="3200" dirty="0"/>
              <a:t> </a:t>
            </a:r>
            <a:r>
              <a:rPr lang="en-US" sz="3200" dirty="0" err="1"/>
              <a:t>nước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53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274638"/>
            <a:ext cx="73152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Kiểm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cũ</a:t>
            </a:r>
            <a:br>
              <a:rPr lang="en-US" sz="3600" u="sng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57400" y="2369127"/>
            <a:ext cx="678180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</a:rPr>
              <a:t>nêu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</a:rPr>
              <a:t>cây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</a:rPr>
              <a:t>sống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</a:rPr>
              <a:t>bình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</a:rPr>
              <a:t>thường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343400"/>
            <a:ext cx="8305800" cy="20313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  </a:t>
            </a:r>
          </a:p>
          <a:p>
            <a:pPr>
              <a:spcBef>
                <a:spcPct val="50000"/>
              </a:spcBef>
            </a:pP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8600" y="3505200"/>
            <a:ext cx="2286000" cy="6096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Tra</a:t>
            </a:r>
            <a:r>
              <a:rPr lang="en-US" sz="2800" dirty="0"/>
              <a:t>̉ </a:t>
            </a:r>
            <a:r>
              <a:rPr lang="en-US" sz="2800" dirty="0" err="1"/>
              <a:t>lời</a:t>
            </a:r>
            <a:r>
              <a:rPr lang="en-US" sz="2800" dirty="0"/>
              <a:t>: </a:t>
            </a:r>
          </a:p>
        </p:txBody>
      </p:sp>
      <p:sp>
        <p:nvSpPr>
          <p:cNvPr id="10" name="Oval 9"/>
          <p:cNvSpPr/>
          <p:nvPr/>
        </p:nvSpPr>
        <p:spPr>
          <a:xfrm>
            <a:off x="76200" y="1676400"/>
            <a:ext cx="2286000" cy="6096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hỏi</a:t>
            </a:r>
            <a:r>
              <a:rPr 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05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28600"/>
            <a:ext cx="4495799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228600"/>
            <a:ext cx="3962401" cy="4114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001000" y="304800"/>
            <a:ext cx="838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152401" y="304800"/>
            <a:ext cx="838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495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hỏi</a:t>
            </a:r>
            <a:r>
              <a:rPr lang="en-US" sz="2800" dirty="0"/>
              <a:t>: </a:t>
            </a:r>
            <a:r>
              <a:rPr lang="en-US" sz="2800" dirty="0" err="1"/>
              <a:t>Đối</a:t>
            </a:r>
            <a:r>
              <a:rPr lang="en-US" sz="2800" dirty="0"/>
              <a:t> </a:t>
            </a:r>
            <a:r>
              <a:rPr lang="en-US" sz="2800" dirty="0" err="1"/>
              <a:t>với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rau</a:t>
            </a:r>
            <a:r>
              <a:rPr lang="en-US" sz="2800" dirty="0"/>
              <a:t>,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̀ </a:t>
            </a:r>
            <a:r>
              <a:rPr lang="en-US" sz="2800" dirty="0" err="1"/>
              <a:t>nhu</a:t>
            </a:r>
            <a:r>
              <a:rPr lang="en-US" sz="2800" dirty="0"/>
              <a:t> </a:t>
            </a:r>
            <a:r>
              <a:rPr lang="en-US" sz="2800" dirty="0" err="1"/>
              <a:t>cầu</a:t>
            </a:r>
            <a:r>
              <a:rPr lang="en-US" sz="2800" dirty="0"/>
              <a:t> </a:t>
            </a:r>
            <a:r>
              <a:rPr lang="en-US" sz="2800" dirty="0" err="1"/>
              <a:t>vê</a:t>
            </a:r>
            <a:r>
              <a:rPr lang="en-US" sz="2800" dirty="0"/>
              <a:t>̀ </a:t>
            </a:r>
            <a:r>
              <a:rPr lang="en-US" sz="2800" dirty="0" err="1"/>
              <a:t>nước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thê</a:t>
            </a:r>
            <a:r>
              <a:rPr lang="en-US" sz="2800" dirty="0"/>
              <a:t>́ </a:t>
            </a:r>
            <a:r>
              <a:rPr lang="en-US" sz="2800" dirty="0" err="1"/>
              <a:t>nào</a:t>
            </a:r>
            <a:r>
              <a:rPr lang="en-US" sz="28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5638800"/>
            <a:ext cx="8839199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Tra</a:t>
            </a:r>
            <a:r>
              <a:rPr lang="en-US" sz="3200" dirty="0"/>
              <a:t>̉ </a:t>
            </a:r>
            <a:r>
              <a:rPr lang="en-US" sz="3200" dirty="0" err="1"/>
              <a:t>lời</a:t>
            </a:r>
            <a:r>
              <a:rPr lang="en-US" sz="3200" dirty="0"/>
              <a:t>: </a:t>
            </a:r>
            <a:r>
              <a:rPr lang="en-US" sz="3200" dirty="0" err="1"/>
              <a:t>Đối</a:t>
            </a:r>
            <a:r>
              <a:rPr lang="en-US" sz="3200" dirty="0"/>
              <a:t> </a:t>
            </a:r>
            <a:r>
              <a:rPr lang="en-US" sz="3200" dirty="0" err="1"/>
              <a:t>với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rau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̀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thi</a:t>
            </a:r>
            <a:r>
              <a:rPr lang="en-US" sz="3200" dirty="0"/>
              <a:t>̀ </a:t>
            </a:r>
            <a:r>
              <a:rPr lang="en-US" sz="3200" dirty="0" err="1"/>
              <a:t>cần</a:t>
            </a:r>
            <a:r>
              <a:rPr lang="en-US" sz="3200" dirty="0"/>
              <a:t> </a:t>
            </a:r>
            <a:r>
              <a:rPr lang="en-US" sz="3200" dirty="0" err="1"/>
              <a:t>phải</a:t>
            </a:r>
            <a:r>
              <a:rPr lang="en-US" sz="3200" dirty="0"/>
              <a:t> </a:t>
            </a:r>
            <a:r>
              <a:rPr lang="en-US" sz="3200" dirty="0" err="1"/>
              <a:t>tưới</a:t>
            </a:r>
            <a:r>
              <a:rPr lang="en-US" sz="3200" dirty="0"/>
              <a:t> </a:t>
            </a:r>
            <a:r>
              <a:rPr lang="en-US" sz="3200" dirty="0" err="1"/>
              <a:t>nước</a:t>
            </a:r>
            <a:r>
              <a:rPr lang="en-US" sz="3200" dirty="0"/>
              <a:t> </a:t>
            </a:r>
            <a:r>
              <a:rPr lang="en-US" sz="3200" dirty="0" err="1"/>
              <a:t>thường</a:t>
            </a:r>
            <a:r>
              <a:rPr lang="en-US" sz="3200" dirty="0"/>
              <a:t> </a:t>
            </a:r>
            <a:r>
              <a:rPr lang="en-US" sz="3200" dirty="0" err="1"/>
              <a:t>xuyên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716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09600" y="1600201"/>
            <a:ext cx="8153400" cy="3124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dirty="0" err="1">
                <a:solidFill>
                  <a:srgbClr val="FFFF00"/>
                </a:solidFill>
              </a:rPr>
              <a:t>Cùng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một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loại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cây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trong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những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giai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đoạn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phát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triển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khác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nhau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cần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những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lượng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nước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khác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nhau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 err="1">
                <a:solidFill>
                  <a:srgbClr val="FFFF00"/>
                </a:solidFill>
              </a:rPr>
              <a:t>Ngoài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khi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thời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tiết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thay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đổi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nhu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cầu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về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nước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của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cây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cũng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thay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đổi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 err="1">
                <a:solidFill>
                  <a:srgbClr val="FFFF00"/>
                </a:solidFill>
              </a:rPr>
              <a:t>Vào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những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ngày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nắng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nóng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lá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cây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thoát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nhiều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hơi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nước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hơn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nên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nhu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cầu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nước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của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cây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cũng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cao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hơn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2558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2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76200"/>
            <a:ext cx="7696200" cy="6858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Củng</a:t>
            </a:r>
            <a:r>
              <a:rPr lang="en-US" sz="4400" dirty="0"/>
              <a:t> </a:t>
            </a:r>
            <a:r>
              <a:rPr lang="en-US" sz="4400" dirty="0" err="1"/>
              <a:t>cô</a:t>
            </a:r>
            <a:r>
              <a:rPr lang="en-US" sz="4400" dirty="0"/>
              <a:t>́ </a:t>
            </a:r>
            <a:r>
              <a:rPr lang="en-US" sz="4400" dirty="0" err="1"/>
              <a:t>kiến</a:t>
            </a:r>
            <a:r>
              <a:rPr lang="en-US" sz="4400" dirty="0"/>
              <a:t> </a:t>
            </a:r>
            <a:r>
              <a:rPr lang="en-US" sz="4400" dirty="0" err="1"/>
              <a:t>thức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loài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A.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Giống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		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B.	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   </a:t>
            </a:r>
          </a:p>
        </p:txBody>
      </p:sp>
      <p:sp>
        <p:nvSpPr>
          <p:cNvPr id="6" name="Oval 5"/>
          <p:cNvSpPr/>
          <p:nvPr/>
        </p:nvSpPr>
        <p:spPr>
          <a:xfrm>
            <a:off x="1136073" y="2743200"/>
            <a:ext cx="561109" cy="614303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8862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đoạn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A.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Giống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		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B.	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87582" y="6172200"/>
            <a:ext cx="609600" cy="56147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7510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trưởng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hoạch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A.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trưởng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triển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B.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hoạch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39091" y="2362200"/>
            <a:ext cx="609600" cy="56147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455697"/>
            <a:ext cx="8191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,lá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thoát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Vì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30480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Dặn</a:t>
            </a:r>
            <a:r>
              <a:rPr lang="en-US" sz="3600" dirty="0"/>
              <a:t> dò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295400"/>
            <a:ext cx="7921625" cy="4791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/>
              <a:t>Học</a:t>
            </a:r>
            <a:r>
              <a:rPr lang="en-US" sz="4000" b="1" dirty="0"/>
              <a:t> </a:t>
            </a:r>
            <a:r>
              <a:rPr lang="en-US" sz="4000" b="1" dirty="0" err="1"/>
              <a:t>phần</a:t>
            </a:r>
            <a:r>
              <a:rPr lang="en-US" sz="4000" b="1" dirty="0"/>
              <a:t> </a:t>
            </a:r>
            <a:r>
              <a:rPr lang="en-US" sz="4000" b="1" dirty="0" err="1"/>
              <a:t>ghi</a:t>
            </a:r>
            <a:r>
              <a:rPr lang="en-US" sz="4000" b="1" dirty="0"/>
              <a:t> </a:t>
            </a:r>
            <a:r>
              <a:rPr lang="en-US" sz="4000" b="1" dirty="0" err="1"/>
              <a:t>nhớ</a:t>
            </a:r>
            <a:endParaRPr lang="en-US" sz="4000" b="1" dirty="0"/>
          </a:p>
          <a:p>
            <a:r>
              <a:rPr lang="en-US" sz="4000" b="1" dirty="0" err="1"/>
              <a:t>Chuẩn</a:t>
            </a:r>
            <a:r>
              <a:rPr lang="en-US" sz="4000" b="1" dirty="0"/>
              <a:t> </a:t>
            </a:r>
            <a:r>
              <a:rPr lang="en-US" sz="4000" b="1" dirty="0" err="1"/>
              <a:t>bị</a:t>
            </a:r>
            <a:r>
              <a:rPr lang="en-US" sz="4000" b="1" dirty="0"/>
              <a:t> - </a:t>
            </a:r>
            <a:r>
              <a:rPr lang="en-US" sz="4000" b="1" dirty="0" err="1"/>
              <a:t>Bài</a:t>
            </a:r>
            <a:r>
              <a:rPr lang="en-US" sz="4000" b="1" dirty="0"/>
              <a:t> 59 : </a:t>
            </a:r>
            <a:r>
              <a:rPr lang="en-US" sz="4000" b="1" dirty="0" err="1"/>
              <a:t>Nhu</a:t>
            </a:r>
            <a:r>
              <a:rPr lang="en-US" sz="4000" b="1" dirty="0"/>
              <a:t> </a:t>
            </a:r>
            <a:r>
              <a:rPr lang="en-US" sz="4000" b="1" dirty="0" err="1"/>
              <a:t>cầu</a:t>
            </a:r>
            <a:r>
              <a:rPr lang="en-US" sz="4000" b="1" dirty="0"/>
              <a:t> </a:t>
            </a:r>
            <a:r>
              <a:rPr lang="en-US" sz="4000" b="1" dirty="0" err="1"/>
              <a:t>chất</a:t>
            </a:r>
            <a:r>
              <a:rPr lang="en-US" sz="4000" b="1" dirty="0"/>
              <a:t> </a:t>
            </a:r>
            <a:r>
              <a:rPr lang="en-US" sz="4000" b="1" dirty="0" err="1"/>
              <a:t>khoáng</a:t>
            </a:r>
            <a:r>
              <a:rPr lang="en-US" sz="4000" b="1" dirty="0"/>
              <a:t> </a:t>
            </a:r>
            <a:r>
              <a:rPr lang="en-US" sz="4000" b="1" dirty="0" err="1"/>
              <a:t>của</a:t>
            </a:r>
            <a:r>
              <a:rPr lang="en-US" sz="4000" b="1" dirty="0"/>
              <a:t> </a:t>
            </a:r>
            <a:r>
              <a:rPr lang="en-US" sz="4000" b="1" dirty="0" err="1"/>
              <a:t>thực</a:t>
            </a:r>
            <a:r>
              <a:rPr lang="en-US" sz="4000" b="1" dirty="0"/>
              <a:t> </a:t>
            </a:r>
            <a:r>
              <a:rPr lang="en-US" sz="4000" b="1" dirty="0" err="1"/>
              <a:t>vật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08993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146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XIN CẢM ƠN SỰ THEO DÕI CỦA CÁC THẦY CÔ VÀ CÁC EM HỌC SINH! </a:t>
            </a:r>
          </a:p>
        </p:txBody>
      </p:sp>
    </p:spTree>
    <p:extLst>
      <p:ext uri="{BB962C8B-B14F-4D97-AF65-F5344CB8AC3E}">
        <p14:creationId xmlns:p14="http://schemas.microsoft.com/office/powerpoint/2010/main" val="73544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09550"/>
            <a:ext cx="3924225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644188"/>
            <a:ext cx="4267201" cy="2909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957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1" y="333376"/>
            <a:ext cx="4330699" cy="324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36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nh nen9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WordArt 10"/>
          <p:cNvSpPr>
            <a:spLocks noChangeArrowheads="1" noChangeShapeType="1" noTextEdit="1"/>
          </p:cNvSpPr>
          <p:nvPr/>
        </p:nvSpPr>
        <p:spPr bwMode="auto">
          <a:xfrm>
            <a:off x="1752600" y="1543194"/>
            <a:ext cx="5611091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Bài</a:t>
            </a:r>
            <a:r>
              <a:rPr lang="en-US" sz="3200" b="1" kern="10" dirty="0"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58</a:t>
            </a:r>
            <a:r>
              <a:rPr lang="vi-VN" sz="3200" b="1" kern="10" dirty="0"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: Nhu cầu nước của thực vật</a:t>
            </a:r>
            <a:endParaRPr lang="en-US" sz="3200" b="1" kern="10" dirty="0">
              <a:solidFill>
                <a:srgbClr val="0000CC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/>
            </a:endParaRPr>
          </a:p>
        </p:txBody>
      </p:sp>
      <p:pic>
        <p:nvPicPr>
          <p:cNvPr id="129027" name="Picture 3" descr="thm_Btflyorg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6818" y="48768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thm_Btflyorg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8" y="723106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thm_Btflyorg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4459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>
            <a:spLocks noChangeArrowheads="1"/>
          </p:cNvSpPr>
          <p:nvPr/>
        </p:nvSpPr>
        <p:spPr bwMode="auto">
          <a:xfrm>
            <a:off x="304800" y="457200"/>
            <a:ext cx="8305800" cy="1981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000" b="1" u="sng" dirty="0" err="1">
                <a:solidFill>
                  <a:srgbClr val="0000FF"/>
                </a:solidFill>
              </a:rPr>
              <a:t>Hoạt</a:t>
            </a:r>
            <a:r>
              <a:rPr lang="en-US" sz="4000" b="1" u="sng" dirty="0">
                <a:solidFill>
                  <a:srgbClr val="0000FF"/>
                </a:solidFill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</a:rPr>
              <a:t>động</a:t>
            </a:r>
            <a:r>
              <a:rPr lang="en-US" sz="4000" b="1" u="sng" dirty="0">
                <a:solidFill>
                  <a:srgbClr val="0000FF"/>
                </a:solidFill>
              </a:rPr>
              <a:t> 1</a:t>
            </a:r>
            <a:r>
              <a:rPr lang="en-US" sz="3200" b="1" dirty="0">
                <a:solidFill>
                  <a:srgbClr val="0000FF"/>
                </a:solidFill>
              </a:rPr>
              <a:t>: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algn="ctr"/>
            <a:endParaRPr lang="en-US" sz="800" b="1" dirty="0">
              <a:solidFill>
                <a:srgbClr val="0000FF"/>
              </a:solidFill>
            </a:endParaRPr>
          </a:p>
          <a:p>
            <a:pPr algn="ctr"/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I.Tìm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hiểu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nhu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cầu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nước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của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các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loài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thực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vật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khác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nhau</a:t>
            </a:r>
            <a:r>
              <a:rPr lang="en-US" sz="3600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533400" y="2971800"/>
            <a:ext cx="8077200" cy="3581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3200" dirty="0" err="1">
                <a:solidFill>
                  <a:srgbClr val="9900FF"/>
                </a:solidFill>
              </a:rPr>
              <a:t>Phân</a:t>
            </a:r>
            <a:r>
              <a:rPr lang="en-US" sz="3200" dirty="0">
                <a:solidFill>
                  <a:srgbClr val="9900FF"/>
                </a:solidFill>
              </a:rPr>
              <a:t> </a:t>
            </a:r>
            <a:r>
              <a:rPr lang="en-US" sz="3200" dirty="0" err="1">
                <a:solidFill>
                  <a:srgbClr val="9900FF"/>
                </a:solidFill>
              </a:rPr>
              <a:t>loại</a:t>
            </a:r>
            <a:r>
              <a:rPr lang="en-US" sz="3200" dirty="0">
                <a:solidFill>
                  <a:srgbClr val="9900FF"/>
                </a:solidFill>
              </a:rPr>
              <a:t> </a:t>
            </a:r>
            <a:r>
              <a:rPr lang="en-US" sz="3200" dirty="0" err="1">
                <a:solidFill>
                  <a:srgbClr val="9900FF"/>
                </a:solidFill>
              </a:rPr>
              <a:t>các</a:t>
            </a:r>
            <a:r>
              <a:rPr lang="en-US" sz="3200" dirty="0">
                <a:solidFill>
                  <a:srgbClr val="9900FF"/>
                </a:solidFill>
              </a:rPr>
              <a:t> </a:t>
            </a:r>
            <a:r>
              <a:rPr lang="en-US" sz="3200" dirty="0" err="1">
                <a:solidFill>
                  <a:srgbClr val="9900FF"/>
                </a:solidFill>
              </a:rPr>
              <a:t>nhóm</a:t>
            </a:r>
            <a:r>
              <a:rPr lang="en-US" sz="3200" dirty="0">
                <a:solidFill>
                  <a:srgbClr val="9900FF"/>
                </a:solidFill>
              </a:rPr>
              <a:t> </a:t>
            </a:r>
            <a:r>
              <a:rPr lang="en-US" sz="3200" dirty="0" err="1">
                <a:solidFill>
                  <a:srgbClr val="9900FF"/>
                </a:solidFill>
              </a:rPr>
              <a:t>cây</a:t>
            </a:r>
            <a:r>
              <a:rPr lang="en-US" sz="3200" dirty="0">
                <a:solidFill>
                  <a:srgbClr val="9900FF"/>
                </a:solidFill>
              </a:rPr>
              <a:t> </a:t>
            </a:r>
            <a:r>
              <a:rPr lang="en-US" sz="3200" dirty="0" err="1">
                <a:solidFill>
                  <a:srgbClr val="9900FF"/>
                </a:solidFill>
              </a:rPr>
              <a:t>theo</a:t>
            </a:r>
            <a:r>
              <a:rPr lang="en-US" sz="3200" dirty="0">
                <a:solidFill>
                  <a:srgbClr val="9900FF"/>
                </a:solidFill>
              </a:rPr>
              <a:t> </a:t>
            </a:r>
            <a:r>
              <a:rPr lang="en-US" sz="3200" dirty="0" err="1">
                <a:solidFill>
                  <a:srgbClr val="9900FF"/>
                </a:solidFill>
              </a:rPr>
              <a:t>nhu</a:t>
            </a:r>
            <a:r>
              <a:rPr lang="en-US" sz="3200" dirty="0">
                <a:solidFill>
                  <a:srgbClr val="9900FF"/>
                </a:solidFill>
              </a:rPr>
              <a:t> </a:t>
            </a:r>
            <a:r>
              <a:rPr lang="en-US" sz="3200" dirty="0" err="1">
                <a:solidFill>
                  <a:srgbClr val="9900FF"/>
                </a:solidFill>
              </a:rPr>
              <a:t>cầu</a:t>
            </a:r>
            <a:r>
              <a:rPr lang="en-US" sz="3200" dirty="0">
                <a:solidFill>
                  <a:srgbClr val="9900FF"/>
                </a:solidFill>
              </a:rPr>
              <a:t> </a:t>
            </a:r>
            <a:r>
              <a:rPr lang="en-US" sz="3200" dirty="0" err="1">
                <a:solidFill>
                  <a:srgbClr val="9900FF"/>
                </a:solidFill>
              </a:rPr>
              <a:t>về</a:t>
            </a:r>
            <a:r>
              <a:rPr lang="en-US" sz="3200" dirty="0">
                <a:solidFill>
                  <a:srgbClr val="9900FF"/>
                </a:solidFill>
              </a:rPr>
              <a:t> </a:t>
            </a:r>
            <a:r>
              <a:rPr lang="en-US" sz="3200" dirty="0" err="1">
                <a:solidFill>
                  <a:srgbClr val="9900FF"/>
                </a:solidFill>
              </a:rPr>
              <a:t>nước</a:t>
            </a:r>
            <a:r>
              <a:rPr lang="en-US" sz="3200" dirty="0">
                <a:solidFill>
                  <a:srgbClr val="9900FF"/>
                </a:solidFill>
              </a:rPr>
              <a:t> :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a) </a:t>
            </a:r>
            <a:r>
              <a:rPr lang="en-US" sz="3200" dirty="0" err="1">
                <a:solidFill>
                  <a:schemeClr val="accent1"/>
                </a:solidFill>
              </a:rPr>
              <a:t>Nhóm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cây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sống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dưới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nước</a:t>
            </a:r>
            <a:r>
              <a:rPr lang="en-US" sz="3200" dirty="0">
                <a:solidFill>
                  <a:schemeClr val="accent1"/>
                </a:solidFill>
              </a:rPr>
              <a:t> .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b) </a:t>
            </a:r>
            <a:r>
              <a:rPr lang="en-US" sz="3200" dirty="0" err="1">
                <a:solidFill>
                  <a:schemeClr val="accent1"/>
                </a:solidFill>
              </a:rPr>
              <a:t>Nhóm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cây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sống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trên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cạn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chịu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được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khô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hạn</a:t>
            </a:r>
            <a:r>
              <a:rPr lang="en-US" sz="3200" dirty="0">
                <a:solidFill>
                  <a:schemeClr val="accent1"/>
                </a:solidFill>
              </a:rPr>
              <a:t>.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c) </a:t>
            </a:r>
            <a:r>
              <a:rPr lang="en-US" sz="3200" dirty="0" err="1">
                <a:solidFill>
                  <a:schemeClr val="accent1"/>
                </a:solidFill>
              </a:rPr>
              <a:t>Nhóm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cây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sống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trên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cạn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ưa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ẩm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ướt</a:t>
            </a:r>
            <a:r>
              <a:rPr lang="en-US" sz="3200" dirty="0">
                <a:solidFill>
                  <a:schemeClr val="accent1"/>
                </a:solidFill>
              </a:rPr>
              <a:t> .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d) </a:t>
            </a:r>
            <a:r>
              <a:rPr lang="en-US" sz="3200" dirty="0" err="1">
                <a:solidFill>
                  <a:schemeClr val="accent1"/>
                </a:solidFill>
              </a:rPr>
              <a:t>Nhóm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cây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sống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cả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trên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cạn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và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dưới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nước</a:t>
            </a:r>
            <a:endParaRPr lang="en-US" sz="3200" dirty="0">
              <a:solidFill>
                <a:schemeClr val="accent1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515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93963"/>
            <a:ext cx="54864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nước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25961"/>
            <a:ext cx="7620000" cy="576835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43000" y="5105400"/>
            <a:ext cx="2133600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súng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8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06210"/>
            <a:ext cx="8077200" cy="5772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752600" y="193963"/>
            <a:ext cx="54864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nước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43000" y="5105400"/>
            <a:ext cx="2286000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7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" y="990600"/>
            <a:ext cx="8215745" cy="5426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752600" y="193963"/>
            <a:ext cx="54864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nước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43000" y="5105400"/>
            <a:ext cx="2133600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bèo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8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93963"/>
            <a:ext cx="79248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chịu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hạn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7274"/>
            <a:ext cx="8320039" cy="5419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85800" y="5392017"/>
            <a:ext cx="2133600" cy="10486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292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650006241,G:\TAI LIEU SU PHAM\BG ELEARNING\BAI GIANG\CON NGUOI CAN GI DE SONG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606</Words>
  <Application>Microsoft Office PowerPoint</Application>
  <PresentationFormat>On-screen Show (4:3)</PresentationFormat>
  <Paragraphs>82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Default Design</vt:lpstr>
      <vt:lpstr>PowerPoint Presentation</vt:lpstr>
      <vt:lpstr>Kiểm tra bài cũ Thực vật cần gì để sống?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 Folio 1040</cp:lastModifiedBy>
  <cp:revision>30</cp:revision>
  <dcterms:created xsi:type="dcterms:W3CDTF">2016-04-04T01:26:31Z</dcterms:created>
  <dcterms:modified xsi:type="dcterms:W3CDTF">2017-09-17T15:55:40Z</dcterms:modified>
</cp:coreProperties>
</file>